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70" r:id="rId15"/>
    <p:sldId id="268" r:id="rId16"/>
    <p:sldId id="271" r:id="rId17"/>
    <p:sldId id="273" r:id="rId18"/>
    <p:sldId id="274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(2/3)</a:t>
            </a:r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heatmap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40135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40135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40135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798350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7718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6164</TotalTime>
  <Words>379</Words>
  <Application>Microsoft Office PowerPoint</Application>
  <PresentationFormat>Widescreen</PresentationFormat>
  <Paragraphs>117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48</cp:revision>
  <dcterms:created xsi:type="dcterms:W3CDTF">2022-11-22T11:26:35Z</dcterms:created>
  <dcterms:modified xsi:type="dcterms:W3CDTF">2023-06-21T23:25:34Z</dcterms:modified>
</cp:coreProperties>
</file>